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80" r:id="rId3"/>
    <p:sldId id="281" r:id="rId4"/>
    <p:sldId id="282" r:id="rId5"/>
    <p:sldId id="283" r:id="rId6"/>
    <p:sldId id="293" r:id="rId7"/>
    <p:sldId id="290" r:id="rId8"/>
    <p:sldId id="291" r:id="rId9"/>
    <p:sldId id="294" r:id="rId10"/>
    <p:sldId id="295" r:id="rId11"/>
    <p:sldId id="288" r:id="rId12"/>
    <p:sldId id="286" r:id="rId13"/>
    <p:sldId id="296" r:id="rId14"/>
    <p:sldId id="28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CA06B-FFB8-49AE-8790-8E074525D313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0BA50-6BA6-4923-A67D-D1A3B3D55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0194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39665-2DE3-4324-AD46-06A2E54C0BAA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1ACDA-9F92-494F-A3DC-B340DFCD6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5528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44482-F5B5-4465-BFC9-24C8CBDBFD63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40114-AEBF-4CCE-972D-202E5BE3D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2878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6905C-2FAF-4BBE-B805-BCA545E3FEC1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9AA84-A09A-4089-84F2-265ACC724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897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1E4BD-CD3A-4E9E-A418-FF51DCB25D01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5EC47-F125-438B-B063-2CE783B04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0258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ED9C5-992E-4ACE-9CEB-D7CCA9E79034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21E07-03F4-4167-ADBC-19EF6C9B6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747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CB4CD-ABB9-4166-B09C-6A57AA59DBDD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70AFE-07A9-40F6-9406-4CFAFAE3E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4156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E83-489D-4C60-A47C-6C35E6D4D984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1FF0E-CD28-47A2-A584-269ADAAAC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118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F2849-8ECA-4618-9AA9-E7C263E11BE0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477D5-3BDA-4869-AF2E-4E669CD3D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375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6F4D4-FDB9-493C-8A61-584507A13C42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94A1F-65D5-47F6-B837-F488DBE91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2286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754D5-AA83-4534-BBF6-8AAA22B77FAD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4C3ED-BE7F-44F1-9488-C9CA55DAF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666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C83A2-E22A-43DF-AA0E-DB90B4A04754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8E57D-FB71-4AC5-A4B1-E8B4A8AA9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7421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C24E10-F904-4A6C-AD70-C42173FDFC07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CA6DF2-77D6-4C0A-AA41-41F22651C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428604"/>
            <a:ext cx="4964117" cy="550072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4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подход при изучении количественных характеристик растворов</a:t>
            </a:r>
            <a:endParaRPr lang="ru-RU" sz="48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264" y="5286387"/>
            <a:ext cx="2286016" cy="138270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СОШ № 3 учитель химии И.А. Романова 21.04.2021</a:t>
            </a:r>
            <a:endParaRPr lang="ru-RU" sz="20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58259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ПРИЕМЫ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864096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причинно-следственных связей: определение связи между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составом, строением 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свойствами</a:t>
            </a:r>
          </a:p>
          <a:p>
            <a:endParaRPr lang="ru-RU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и следствии явления или процесса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на оценочную деятельность: найти допущенные ошибки при ответе, в тексте, рисунке, оценить ответ, презентацию.</a:t>
            </a:r>
          </a:p>
        </p:txBody>
      </p:sp>
    </p:spTree>
    <p:extLst>
      <p:ext uri="{BB962C8B-B14F-4D97-AF65-F5344CB8AC3E}">
        <p14:creationId xmlns:p14="http://schemas.microsoft.com/office/powerpoint/2010/main" xmlns="" val="167633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8259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6981427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2013" y="2190750"/>
            <a:ext cx="7419975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8389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endParaRPr lang="ru-RU" sz="8000" dirty="0" smtClean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9850"/>
            <a:ext cx="9144000" cy="672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9057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22500"/>
            <a:ext cx="8450556" cy="2646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endParaRPr lang="ru-RU" sz="8000" dirty="0" smtClean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8581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Таким образом, основная функция учебных задач - формирование и развитие приемов обучения, учебной деятельности и мотивация учащихся на сам процесс обучения, на процесс познания.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496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582594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ОПОРНАЯ ИНФОРМАЦИЯ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733550"/>
            <a:ext cx="9036497" cy="3745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93978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ОПОРНАЯ ИНФОРМАЦИЯ</a:t>
            </a:r>
            <a:endParaRPr lang="ru-RU" dirty="0" smtClean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58" y="1357298"/>
          <a:ext cx="8501122" cy="4907280"/>
        </p:xfrm>
        <a:graphic>
          <a:graphicData uri="http://schemas.openxmlformats.org/drawingml/2006/table">
            <a:tbl>
              <a:tblPr/>
              <a:tblGrid>
                <a:gridCol w="4250118"/>
                <a:gridCol w="4251004"/>
              </a:tblGrid>
              <a:tr h="1607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КОНЦЕНТРАЦИЯ</a:t>
                      </a: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РАСТВОРИМОСТЬ</a:t>
                      </a: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6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Определяется массой растворенного вещества, содержащегося в определенной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массе раствора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Определяется массой растворенного вещества, содержащегося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100г растворителя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при данной температуре.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(постоянная величина)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 (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в-ва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р-ра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)·100%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или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 (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в-ва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р-ра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или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р-ра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-    100%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в-ва</a:t>
                      </a:r>
                      <a:r>
                        <a:rPr lang="ru-RU" sz="2000" baseline="-25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   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en-US" sz="2000" b="1" baseline="30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</a:t>
                      </a:r>
                      <a:r>
                        <a:rPr lang="ru-RU" sz="2000" b="1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= 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в-ва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р-ля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)·100г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или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в-ва</a:t>
                      </a:r>
                      <a:r>
                        <a:rPr lang="ru-RU" sz="2000" b="1" baseline="30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2000" b="1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r>
                        <a:rPr lang="ru-RU" sz="2000" b="1" baseline="30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2000" b="1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 + 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в-ва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 по теории</a:t>
                      </a:r>
                      <a:r>
                        <a:rPr lang="ru-RU" sz="2000" b="1" baseline="30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2190" algn="l"/>
                        </a:tabLst>
                      </a:pP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в-ва</a:t>
                      </a:r>
                      <a:r>
                        <a:rPr lang="ru-RU" sz="2000" b="1" baseline="30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2000" b="1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r>
                        <a:rPr lang="ru-RU" sz="2000" b="1" baseline="30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en-US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р-ра</a:t>
                      </a:r>
                      <a:r>
                        <a:rPr lang="ru-RU" sz="2000" baseline="-25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по </a:t>
                      </a:r>
                      <a:r>
                        <a:rPr lang="ru-RU" sz="2000" baseline="-25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услов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 или доли единицы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растворенного </a:t>
                      </a:r>
                      <a:r>
                        <a:rPr lang="ru-RU" sz="2000" dirty="0" err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в-ва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на 100 г растворителя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58259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ОПОРНАЯ ИНФОРМАЦИЯ</a:t>
            </a:r>
            <a:endParaRPr lang="ru-RU" dirty="0" smtClean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0" y="1357298"/>
          <a:ext cx="8501122" cy="4352223"/>
        </p:xfrm>
        <a:graphic>
          <a:graphicData uri="http://schemas.openxmlformats.org/drawingml/2006/table">
            <a:tbl>
              <a:tblPr/>
              <a:tblGrid>
                <a:gridCol w="4250118"/>
                <a:gridCol w="4251004"/>
              </a:tblGrid>
              <a:tr h="3956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КОНЦЕНТРАЦИЯ</a:t>
                      </a: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РАСТВОРИМОСТЬ</a:t>
                      </a: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6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природа вещества и растворителя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температура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-давление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природа вещества и растворителя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температура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-давление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9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200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масса растворенного вещества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масса раствор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массовая доля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масса растворенного вещества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масса растворителя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растворимость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021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насыщенный раствор – это раствор, в котором масса растворенного </a:t>
                      </a:r>
                      <a:r>
                        <a:rPr lang="ru-RU" sz="20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вешества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равна растворимости при данной температуре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980" marR="339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8259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57148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484784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8-9 класс: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воды. Вода – растворитель. Растворимость веществ в воде. Массовая доля растворенного вещества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10-11 класс (база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выражения концентрации растворов. Молярная концентрация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молярность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Растворимость.</a:t>
            </a:r>
          </a:p>
          <a:p>
            <a:pPr algn="just"/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10-11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(профиль):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физико-химический процесс. Способы выражения концентрации растворов: массовая доля растворенного вещества, молярная и моляльная концентрации. Титр раствора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титрование. Растворимость, факторы, влияющие на растворимость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582594"/>
          </a:xfrm>
        </p:spPr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ЕГЭ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643050"/>
            <a:ext cx="664373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643182"/>
            <a:ext cx="685804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3224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6766" cy="654032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«Информация к размышлению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8000" dirty="0" smtClean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340768"/>
            <a:ext cx="83529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р и а н т I.      Ученики 8-х классов на уроке биологии узнали, что в составе плазмы крови человека содержится 0,12 % глюкозы. Учитель  на практической работе дал задание приготовить 0,12%-й раствор глюкозы, которую называют «сахаром крови».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р и а н т ІІ.     Известно, что физиологический раствор – это  0,9%-й раствор хлорида натрия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применяемый как основа для инъекций, а также при больших потерях крови.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приготовить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физиологический раствор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 р и а н т ІII.    В медицине применяют в качестве антисептического средства 5%-й раствор перманганата калия (KМn04). По правилам техники безопасности в школьной аптечке кабинета химии такой раствор должен быть постоянно в наличии. Лаборанта попросили приготовить этот раствор.</a:t>
            </a:r>
          </a:p>
        </p:txBody>
      </p:sp>
    </p:spTree>
    <p:extLst>
      <p:ext uri="{BB962C8B-B14F-4D97-AF65-F5344CB8AC3E}">
        <p14:creationId xmlns:p14="http://schemas.microsoft.com/office/powerpoint/2010/main" xmlns="" val="321984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582594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ПРИЕМЫ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864096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Терминологические диктанты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вставить пропущенные в тексте термины, дать определения перечисленным терминам, подобрать к терминам определения и т.д.</a:t>
            </a: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классификацию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составить классификацию объектов, признаков, процессов, свойств по значимому основанию, определить значимое основание или принцип предложенной классификации, дополнить классификацию примерами и т.д.</a:t>
            </a: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интерпретацию текста в графическое изображение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схему, таблицу или слайд, презентацию.</a:t>
            </a:r>
          </a:p>
          <a:p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сравнения и сопоставление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сравнивая отдельные объекты или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сходства и отличия, выделить признаки для сравнения или сопоставления.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09578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82594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ПРИЕМЫ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864096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причинно-следственных связей: определение связи между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составом, строением 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свойствами</a:t>
            </a:r>
          </a:p>
          <a:p>
            <a:endParaRPr lang="ru-RU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и следствии явления или процесса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на оценочную деятельность: найти допущенные ошибки при ответе, в тексте, рисунке, оценить ответ, презентацию.</a:t>
            </a:r>
          </a:p>
        </p:txBody>
      </p:sp>
    </p:spTree>
    <p:extLst>
      <p:ext uri="{BB962C8B-B14F-4D97-AF65-F5344CB8AC3E}">
        <p14:creationId xmlns:p14="http://schemas.microsoft.com/office/powerpoint/2010/main" xmlns="" val="304233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бат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дибаты</Template>
  <TotalTime>333</TotalTime>
  <Words>597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дибаты</vt:lpstr>
      <vt:lpstr>  Деятельностный подход при изучении количественных характеристик растворов</vt:lpstr>
      <vt:lpstr>ОПОРНАЯ ИНФОРМАЦИЯ</vt:lpstr>
      <vt:lpstr>ОПОРНАЯ ИНФОРМАЦИЯ</vt:lpstr>
      <vt:lpstr>ОПОРНАЯ ИНФОРМАЦИЯ</vt:lpstr>
      <vt:lpstr>ПРОГРАММА</vt:lpstr>
      <vt:lpstr>ЕГЭ</vt:lpstr>
      <vt:lpstr>«Информация к размышлению»</vt:lpstr>
      <vt:lpstr>ПРИЕМЫ</vt:lpstr>
      <vt:lpstr>ПРИЕМЫ</vt:lpstr>
      <vt:lpstr>ПРИЕМЫ</vt:lpstr>
      <vt:lpstr>ПРИМЕР</vt:lpstr>
      <vt:lpstr>Слайд 12</vt:lpstr>
      <vt:lpstr>Слайд 13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Кто я: оптимист  или  пессимист? </dc:title>
  <dc:creator>Любовь</dc:creator>
  <cp:lastModifiedBy>User</cp:lastModifiedBy>
  <cp:revision>10</cp:revision>
  <cp:lastPrinted>2021-04-21T11:35:32Z</cp:lastPrinted>
  <dcterms:created xsi:type="dcterms:W3CDTF">2016-12-12T18:47:02Z</dcterms:created>
  <dcterms:modified xsi:type="dcterms:W3CDTF">2021-04-22T03:35:37Z</dcterms:modified>
</cp:coreProperties>
</file>